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3" r:id="rId4"/>
    <p:sldId id="259" r:id="rId5"/>
    <p:sldId id="260" r:id="rId6"/>
    <p:sldId id="269" r:id="rId7"/>
    <p:sldId id="261" r:id="rId8"/>
    <p:sldId id="262" r:id="rId9"/>
    <p:sldId id="263" r:id="rId10"/>
    <p:sldId id="265" r:id="rId11"/>
    <p:sldId id="276" r:id="rId12"/>
    <p:sldId id="275" r:id="rId13"/>
    <p:sldId id="266" r:id="rId14"/>
    <p:sldId id="267" r:id="rId15"/>
    <p:sldId id="272" r:id="rId16"/>
    <p:sldId id="264" r:id="rId17"/>
    <p:sldId id="271" r:id="rId18"/>
    <p:sldId id="277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417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4CBF4-E9A3-4219-A58E-9260416D128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F03351D-A396-4FAC-BDAA-D1DA8CAE4B3E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Purpose</a:t>
          </a:r>
          <a:endParaRPr lang="en-US"/>
        </a:p>
      </dgm:t>
    </dgm:pt>
    <dgm:pt modelId="{C2DB4050-021B-4AE1-9074-EE9E1766F582}" type="parTrans" cxnId="{197D0FF5-3AA0-4607-8E68-9E8BAACA6F10}">
      <dgm:prSet/>
      <dgm:spPr/>
      <dgm:t>
        <a:bodyPr/>
        <a:lstStyle/>
        <a:p>
          <a:endParaRPr lang="en-US"/>
        </a:p>
      </dgm:t>
    </dgm:pt>
    <dgm:pt modelId="{3F71EDE0-0266-4085-8DEB-3A6873D69808}" type="sibTrans" cxnId="{197D0FF5-3AA0-4607-8E68-9E8BAACA6F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BA3110-6A7F-448D-A54C-112D5730D476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Source</a:t>
          </a:r>
          <a:endParaRPr lang="en-US"/>
        </a:p>
      </dgm:t>
    </dgm:pt>
    <dgm:pt modelId="{EDF2CC24-EA50-4F5F-AC26-37B73D4E53E2}" type="parTrans" cxnId="{E4C6F586-BF61-41BB-A995-A334336E2B18}">
      <dgm:prSet/>
      <dgm:spPr/>
      <dgm:t>
        <a:bodyPr/>
        <a:lstStyle/>
        <a:p>
          <a:endParaRPr lang="en-US"/>
        </a:p>
      </dgm:t>
    </dgm:pt>
    <dgm:pt modelId="{F29DBD8A-9EB0-4A9A-AE37-25C8AD023E02}" type="sibTrans" cxnId="{E4C6F586-BF61-41BB-A995-A334336E2B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C90F4-8672-41BE-906C-3B03E0CC2A63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Steps</a:t>
          </a:r>
          <a:endParaRPr lang="en-US"/>
        </a:p>
      </dgm:t>
    </dgm:pt>
    <dgm:pt modelId="{7C51973F-7922-4EFB-A63A-6E99147C088B}" type="parTrans" cxnId="{4C9039B3-BF27-47B8-A13A-479E6FB884D9}">
      <dgm:prSet/>
      <dgm:spPr/>
      <dgm:t>
        <a:bodyPr/>
        <a:lstStyle/>
        <a:p>
          <a:endParaRPr lang="en-US"/>
        </a:p>
      </dgm:t>
    </dgm:pt>
    <dgm:pt modelId="{1E5FC044-160B-44FE-8CD1-C33F574E89D7}" type="sibTrans" cxnId="{4C9039B3-BF27-47B8-A13A-479E6FB884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DD4980-7E80-4DB8-807C-F78DCB69BA8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Examples</a:t>
          </a:r>
          <a:endParaRPr lang="en-US"/>
        </a:p>
      </dgm:t>
    </dgm:pt>
    <dgm:pt modelId="{FB319342-1640-4838-84A9-41604EB684F5}" type="parTrans" cxnId="{81CFB4B7-F56E-4271-8368-2A02524541EB}">
      <dgm:prSet/>
      <dgm:spPr/>
      <dgm:t>
        <a:bodyPr/>
        <a:lstStyle/>
        <a:p>
          <a:endParaRPr lang="en-US"/>
        </a:p>
      </dgm:t>
    </dgm:pt>
    <dgm:pt modelId="{DA653EDB-1D49-4CC6-9197-80E0997C1CB4}" type="sibTrans" cxnId="{81CFB4B7-F56E-4271-8368-2A02524541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2A88EB-2DB3-49BB-BFFF-A8ED30E26C2A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Descriptive statistics</a:t>
          </a:r>
          <a:endParaRPr lang="en-US" dirty="0"/>
        </a:p>
      </dgm:t>
    </dgm:pt>
    <dgm:pt modelId="{769B6731-D1F6-4F23-8671-09724FB01D41}" type="parTrans" cxnId="{3C43CD2D-26CF-418D-92FD-649AD18C4B96}">
      <dgm:prSet/>
      <dgm:spPr/>
      <dgm:t>
        <a:bodyPr/>
        <a:lstStyle/>
        <a:p>
          <a:endParaRPr lang="en-US"/>
        </a:p>
      </dgm:t>
    </dgm:pt>
    <dgm:pt modelId="{8E5BBEA4-E9A3-44FB-80E3-160EF038F802}" type="sibTrans" cxnId="{3C43CD2D-26CF-418D-92FD-649AD18C4B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6A26C1-8D2D-4FBB-90BF-899719B5963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Tips</a:t>
          </a:r>
        </a:p>
      </dgm:t>
    </dgm:pt>
    <dgm:pt modelId="{908A98F0-77E5-4835-BD37-A9970976620D}" type="parTrans" cxnId="{998D1A9D-D688-4C45-ABA1-6FE086745237}">
      <dgm:prSet/>
      <dgm:spPr/>
      <dgm:t>
        <a:bodyPr/>
        <a:lstStyle/>
        <a:p>
          <a:endParaRPr lang="en-ZA"/>
        </a:p>
      </dgm:t>
    </dgm:pt>
    <dgm:pt modelId="{B6398FDB-E532-4D35-8155-E8FDFD9A0DE6}" type="sibTrans" cxnId="{998D1A9D-D688-4C45-ABA1-6FE086745237}">
      <dgm:prSet/>
      <dgm:spPr/>
      <dgm:t>
        <a:bodyPr/>
        <a:lstStyle/>
        <a:p>
          <a:endParaRPr lang="en-ZA"/>
        </a:p>
      </dgm:t>
    </dgm:pt>
    <dgm:pt modelId="{E2FDAA9C-1C04-4622-B9A9-8978DB0D48D7}" type="pres">
      <dgm:prSet presAssocID="{8904CBF4-E9A3-4219-A58E-9260416D128F}" presName="root" presStyleCnt="0">
        <dgm:presLayoutVars>
          <dgm:dir/>
          <dgm:resizeHandles val="exact"/>
        </dgm:presLayoutVars>
      </dgm:prSet>
      <dgm:spPr/>
    </dgm:pt>
    <dgm:pt modelId="{0920A0F6-815F-4E81-91D3-8887FA1D2175}" type="pres">
      <dgm:prSet presAssocID="{8904CBF4-E9A3-4219-A58E-9260416D128F}" presName="container" presStyleCnt="0">
        <dgm:presLayoutVars>
          <dgm:dir/>
          <dgm:resizeHandles val="exact"/>
        </dgm:presLayoutVars>
      </dgm:prSet>
      <dgm:spPr/>
    </dgm:pt>
    <dgm:pt modelId="{E41D945C-9AB6-482C-9F8C-5CF1E8A7768F}" type="pres">
      <dgm:prSet presAssocID="{BF03351D-A396-4FAC-BDAA-D1DA8CAE4B3E}" presName="compNode" presStyleCnt="0"/>
      <dgm:spPr/>
    </dgm:pt>
    <dgm:pt modelId="{E6D85AE7-798C-440E-ACD8-E2A843482D7D}" type="pres">
      <dgm:prSet presAssocID="{BF03351D-A396-4FAC-BDAA-D1DA8CAE4B3E}" presName="iconBgRect" presStyleLbl="bgShp" presStyleIdx="0" presStyleCnt="6"/>
      <dgm:spPr/>
    </dgm:pt>
    <dgm:pt modelId="{0AC103AE-8491-4526-B764-9E4233682D81}" type="pres">
      <dgm:prSet presAssocID="{BF03351D-A396-4FAC-BDAA-D1DA8CAE4B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A8B3AFA-66EB-4FBC-BDA5-C2FD18AAE29F}" type="pres">
      <dgm:prSet presAssocID="{BF03351D-A396-4FAC-BDAA-D1DA8CAE4B3E}" presName="spaceRect" presStyleCnt="0"/>
      <dgm:spPr/>
    </dgm:pt>
    <dgm:pt modelId="{CF9CA3C7-2837-4729-99FE-8F395FA26068}" type="pres">
      <dgm:prSet presAssocID="{BF03351D-A396-4FAC-BDAA-D1DA8CAE4B3E}" presName="textRect" presStyleLbl="revTx" presStyleIdx="0" presStyleCnt="6">
        <dgm:presLayoutVars>
          <dgm:chMax val="1"/>
          <dgm:chPref val="1"/>
        </dgm:presLayoutVars>
      </dgm:prSet>
      <dgm:spPr/>
    </dgm:pt>
    <dgm:pt modelId="{2A9730C7-E7A3-4B6E-9D3B-41EFBCA4ACC6}" type="pres">
      <dgm:prSet presAssocID="{3F71EDE0-0266-4085-8DEB-3A6873D69808}" presName="sibTrans" presStyleLbl="sibTrans2D1" presStyleIdx="0" presStyleCnt="0"/>
      <dgm:spPr/>
    </dgm:pt>
    <dgm:pt modelId="{B6961590-0823-4013-85F2-7BEFABAA3135}" type="pres">
      <dgm:prSet presAssocID="{C0BA3110-6A7F-448D-A54C-112D5730D476}" presName="compNode" presStyleCnt="0"/>
      <dgm:spPr/>
    </dgm:pt>
    <dgm:pt modelId="{42C7CE07-B4DE-4518-9EA8-F2916412A447}" type="pres">
      <dgm:prSet presAssocID="{C0BA3110-6A7F-448D-A54C-112D5730D476}" presName="iconBgRect" presStyleLbl="bgShp" presStyleIdx="1" presStyleCnt="6"/>
      <dgm:spPr/>
    </dgm:pt>
    <dgm:pt modelId="{2F7019D6-9AAB-4BAA-9637-13190A629919}" type="pres">
      <dgm:prSet presAssocID="{C0BA3110-6A7F-448D-A54C-112D5730D47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ya"/>
        </a:ext>
      </dgm:extLst>
    </dgm:pt>
    <dgm:pt modelId="{8F04FDD6-8A30-442C-A4B2-5BD21705EAB0}" type="pres">
      <dgm:prSet presAssocID="{C0BA3110-6A7F-448D-A54C-112D5730D476}" presName="spaceRect" presStyleCnt="0"/>
      <dgm:spPr/>
    </dgm:pt>
    <dgm:pt modelId="{F802C3FF-0692-448D-91AD-8516F6B8988A}" type="pres">
      <dgm:prSet presAssocID="{C0BA3110-6A7F-448D-A54C-112D5730D476}" presName="textRect" presStyleLbl="revTx" presStyleIdx="1" presStyleCnt="6">
        <dgm:presLayoutVars>
          <dgm:chMax val="1"/>
          <dgm:chPref val="1"/>
        </dgm:presLayoutVars>
      </dgm:prSet>
      <dgm:spPr/>
    </dgm:pt>
    <dgm:pt modelId="{44FC8C6C-5294-4EFC-B0DE-B9D027887F4F}" type="pres">
      <dgm:prSet presAssocID="{F29DBD8A-9EB0-4A9A-AE37-25C8AD023E02}" presName="sibTrans" presStyleLbl="sibTrans2D1" presStyleIdx="0" presStyleCnt="0"/>
      <dgm:spPr/>
    </dgm:pt>
    <dgm:pt modelId="{C28EA785-6101-4008-BD9E-8EBDFA9F8867}" type="pres">
      <dgm:prSet presAssocID="{4F9C90F4-8672-41BE-906C-3B03E0CC2A63}" presName="compNode" presStyleCnt="0"/>
      <dgm:spPr/>
    </dgm:pt>
    <dgm:pt modelId="{98706623-706C-42BF-AC75-AB97470B0CB7}" type="pres">
      <dgm:prSet presAssocID="{4F9C90F4-8672-41BE-906C-3B03E0CC2A63}" presName="iconBgRect" presStyleLbl="bgShp" presStyleIdx="2" presStyleCnt="6"/>
      <dgm:spPr/>
    </dgm:pt>
    <dgm:pt modelId="{D5B1D856-2148-45FC-A5A4-6E571487F57C}" type="pres">
      <dgm:prSet presAssocID="{4F9C90F4-8672-41BE-906C-3B03E0CC2A6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7F83C79C-E6BD-444D-BE12-9387EB18C2CE}" type="pres">
      <dgm:prSet presAssocID="{4F9C90F4-8672-41BE-906C-3B03E0CC2A63}" presName="spaceRect" presStyleCnt="0"/>
      <dgm:spPr/>
    </dgm:pt>
    <dgm:pt modelId="{7CB53B84-9DE6-4BF0-B7B6-84CC3A37D9AF}" type="pres">
      <dgm:prSet presAssocID="{4F9C90F4-8672-41BE-906C-3B03E0CC2A63}" presName="textRect" presStyleLbl="revTx" presStyleIdx="2" presStyleCnt="6">
        <dgm:presLayoutVars>
          <dgm:chMax val="1"/>
          <dgm:chPref val="1"/>
        </dgm:presLayoutVars>
      </dgm:prSet>
      <dgm:spPr/>
    </dgm:pt>
    <dgm:pt modelId="{21780732-9537-46FD-86A3-8EE8C9E6A911}" type="pres">
      <dgm:prSet presAssocID="{1E5FC044-160B-44FE-8CD1-C33F574E89D7}" presName="sibTrans" presStyleLbl="sibTrans2D1" presStyleIdx="0" presStyleCnt="0"/>
      <dgm:spPr/>
    </dgm:pt>
    <dgm:pt modelId="{7BA38408-CC19-4AFD-AC75-7667F67A5073}" type="pres">
      <dgm:prSet presAssocID="{C9DD4980-7E80-4DB8-807C-F78DCB69BA85}" presName="compNode" presStyleCnt="0"/>
      <dgm:spPr/>
    </dgm:pt>
    <dgm:pt modelId="{1FCAB9D4-837F-4299-A1CF-300EC031CC3C}" type="pres">
      <dgm:prSet presAssocID="{C9DD4980-7E80-4DB8-807C-F78DCB69BA85}" presName="iconBgRect" presStyleLbl="bgShp" presStyleIdx="3" presStyleCnt="6"/>
      <dgm:spPr/>
    </dgm:pt>
    <dgm:pt modelId="{419179C7-412E-462D-AAB1-149B035FE0AC}" type="pres">
      <dgm:prSet presAssocID="{C9DD4980-7E80-4DB8-807C-F78DCB69BA8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C20427-E7B7-4F06-AE36-784BCF86C0B2}" type="pres">
      <dgm:prSet presAssocID="{C9DD4980-7E80-4DB8-807C-F78DCB69BA85}" presName="spaceRect" presStyleCnt="0"/>
      <dgm:spPr/>
    </dgm:pt>
    <dgm:pt modelId="{AAF4E657-07CE-4607-8D30-37257C8E418B}" type="pres">
      <dgm:prSet presAssocID="{C9DD4980-7E80-4DB8-807C-F78DCB69BA85}" presName="textRect" presStyleLbl="revTx" presStyleIdx="3" presStyleCnt="6">
        <dgm:presLayoutVars>
          <dgm:chMax val="1"/>
          <dgm:chPref val="1"/>
        </dgm:presLayoutVars>
      </dgm:prSet>
      <dgm:spPr/>
    </dgm:pt>
    <dgm:pt modelId="{EF22511D-DCA1-44BE-B6C9-8E2C0DF9C20C}" type="pres">
      <dgm:prSet presAssocID="{DA653EDB-1D49-4CC6-9197-80E0997C1CB4}" presName="sibTrans" presStyleLbl="sibTrans2D1" presStyleIdx="0" presStyleCnt="0"/>
      <dgm:spPr/>
    </dgm:pt>
    <dgm:pt modelId="{5D96E9D2-827D-4E31-9D66-6AD140FA4BF1}" type="pres">
      <dgm:prSet presAssocID="{512A88EB-2DB3-49BB-BFFF-A8ED30E26C2A}" presName="compNode" presStyleCnt="0"/>
      <dgm:spPr/>
    </dgm:pt>
    <dgm:pt modelId="{C661E49F-04C2-47E8-A902-A80D4F9EF840}" type="pres">
      <dgm:prSet presAssocID="{512A88EB-2DB3-49BB-BFFF-A8ED30E26C2A}" presName="iconBgRect" presStyleLbl="bgShp" presStyleIdx="4" presStyleCnt="6"/>
      <dgm:spPr/>
    </dgm:pt>
    <dgm:pt modelId="{E440ACAD-DD43-4973-AE05-55CF02E85FC7}" type="pres">
      <dgm:prSet presAssocID="{512A88EB-2DB3-49BB-BFFF-A8ED30E26C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1AA0FFF-832E-4692-A05F-5BE63DA04F4E}" type="pres">
      <dgm:prSet presAssocID="{512A88EB-2DB3-49BB-BFFF-A8ED30E26C2A}" presName="spaceRect" presStyleCnt="0"/>
      <dgm:spPr/>
    </dgm:pt>
    <dgm:pt modelId="{B2EEA255-9947-4CEB-84E0-7FA08EA85448}" type="pres">
      <dgm:prSet presAssocID="{512A88EB-2DB3-49BB-BFFF-A8ED30E26C2A}" presName="textRect" presStyleLbl="revTx" presStyleIdx="4" presStyleCnt="6">
        <dgm:presLayoutVars>
          <dgm:chMax val="1"/>
          <dgm:chPref val="1"/>
        </dgm:presLayoutVars>
      </dgm:prSet>
      <dgm:spPr/>
    </dgm:pt>
    <dgm:pt modelId="{7952AC77-A204-43C0-BED5-6B738504808D}" type="pres">
      <dgm:prSet presAssocID="{8E5BBEA4-E9A3-44FB-80E3-160EF038F802}" presName="sibTrans" presStyleLbl="sibTrans2D1" presStyleIdx="0" presStyleCnt="0"/>
      <dgm:spPr/>
    </dgm:pt>
    <dgm:pt modelId="{02926834-01D1-491B-990C-89EBD6DB4929}" type="pres">
      <dgm:prSet presAssocID="{B66A26C1-8D2D-4FBB-90BF-899719B59635}" presName="compNode" presStyleCnt="0"/>
      <dgm:spPr/>
    </dgm:pt>
    <dgm:pt modelId="{41685E41-9F01-4479-957A-2B81768D833A}" type="pres">
      <dgm:prSet presAssocID="{B66A26C1-8D2D-4FBB-90BF-899719B59635}" presName="iconBgRect" presStyleLbl="bgShp" presStyleIdx="5" presStyleCnt="6"/>
      <dgm:spPr/>
    </dgm:pt>
    <dgm:pt modelId="{432AFF58-7C4F-4D0B-9A1F-0320776B5DCB}" type="pres">
      <dgm:prSet presAssocID="{B66A26C1-8D2D-4FBB-90BF-899719B5963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tion outline"/>
        </a:ext>
      </dgm:extLst>
    </dgm:pt>
    <dgm:pt modelId="{D6C5ED73-3EB6-4A82-BD6A-048A9A077FF0}" type="pres">
      <dgm:prSet presAssocID="{B66A26C1-8D2D-4FBB-90BF-899719B59635}" presName="spaceRect" presStyleCnt="0"/>
      <dgm:spPr/>
    </dgm:pt>
    <dgm:pt modelId="{3CBC21A6-CA55-4C05-BB01-A2B668F51532}" type="pres">
      <dgm:prSet presAssocID="{B66A26C1-8D2D-4FBB-90BF-899719B5963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C750E0A-9680-4D9C-8F5B-D06725A16DCC}" type="presOf" srcId="{F29DBD8A-9EB0-4A9A-AE37-25C8AD023E02}" destId="{44FC8C6C-5294-4EFC-B0DE-B9D027887F4F}" srcOrd="0" destOrd="0" presId="urn:microsoft.com/office/officeart/2018/2/layout/IconCircleList"/>
    <dgm:cxn modelId="{2C32730D-E748-4DC8-A0E4-04F63FD0A395}" type="presOf" srcId="{B66A26C1-8D2D-4FBB-90BF-899719B59635}" destId="{3CBC21A6-CA55-4C05-BB01-A2B668F51532}" srcOrd="0" destOrd="0" presId="urn:microsoft.com/office/officeart/2018/2/layout/IconCircleList"/>
    <dgm:cxn modelId="{3C43CD2D-26CF-418D-92FD-649AD18C4B96}" srcId="{8904CBF4-E9A3-4219-A58E-9260416D128F}" destId="{512A88EB-2DB3-49BB-BFFF-A8ED30E26C2A}" srcOrd="4" destOrd="0" parTransId="{769B6731-D1F6-4F23-8671-09724FB01D41}" sibTransId="{8E5BBEA4-E9A3-44FB-80E3-160EF038F802}"/>
    <dgm:cxn modelId="{61BFB947-F3E3-4FB5-B5A2-174B8EE55BA9}" type="presOf" srcId="{8904CBF4-E9A3-4219-A58E-9260416D128F}" destId="{E2FDAA9C-1C04-4622-B9A9-8978DB0D48D7}" srcOrd="0" destOrd="0" presId="urn:microsoft.com/office/officeart/2018/2/layout/IconCircleList"/>
    <dgm:cxn modelId="{4C96E984-ED28-4C6D-A4F2-2CB2CA3A6D7F}" type="presOf" srcId="{4F9C90F4-8672-41BE-906C-3B03E0CC2A63}" destId="{7CB53B84-9DE6-4BF0-B7B6-84CC3A37D9AF}" srcOrd="0" destOrd="0" presId="urn:microsoft.com/office/officeart/2018/2/layout/IconCircleList"/>
    <dgm:cxn modelId="{E4C6F586-BF61-41BB-A995-A334336E2B18}" srcId="{8904CBF4-E9A3-4219-A58E-9260416D128F}" destId="{C0BA3110-6A7F-448D-A54C-112D5730D476}" srcOrd="1" destOrd="0" parTransId="{EDF2CC24-EA50-4F5F-AC26-37B73D4E53E2}" sibTransId="{F29DBD8A-9EB0-4A9A-AE37-25C8AD023E02}"/>
    <dgm:cxn modelId="{61850E90-B5E7-4F3F-A44B-B637EF79E3F4}" type="presOf" srcId="{512A88EB-2DB3-49BB-BFFF-A8ED30E26C2A}" destId="{B2EEA255-9947-4CEB-84E0-7FA08EA85448}" srcOrd="0" destOrd="0" presId="urn:microsoft.com/office/officeart/2018/2/layout/IconCircleList"/>
    <dgm:cxn modelId="{998D1A9D-D688-4C45-ABA1-6FE086745237}" srcId="{8904CBF4-E9A3-4219-A58E-9260416D128F}" destId="{B66A26C1-8D2D-4FBB-90BF-899719B59635}" srcOrd="5" destOrd="0" parTransId="{908A98F0-77E5-4835-BD37-A9970976620D}" sibTransId="{B6398FDB-E532-4D35-8155-E8FDFD9A0DE6}"/>
    <dgm:cxn modelId="{6AD651A9-057A-417B-A694-1807272119F8}" type="presOf" srcId="{3F71EDE0-0266-4085-8DEB-3A6873D69808}" destId="{2A9730C7-E7A3-4B6E-9D3B-41EFBCA4ACC6}" srcOrd="0" destOrd="0" presId="urn:microsoft.com/office/officeart/2018/2/layout/IconCircleList"/>
    <dgm:cxn modelId="{982AEBAB-5905-4F71-AFE7-22E0A727C90F}" type="presOf" srcId="{1E5FC044-160B-44FE-8CD1-C33F574E89D7}" destId="{21780732-9537-46FD-86A3-8EE8C9E6A911}" srcOrd="0" destOrd="0" presId="urn:microsoft.com/office/officeart/2018/2/layout/IconCircleList"/>
    <dgm:cxn modelId="{4C9039B3-BF27-47B8-A13A-479E6FB884D9}" srcId="{8904CBF4-E9A3-4219-A58E-9260416D128F}" destId="{4F9C90F4-8672-41BE-906C-3B03E0CC2A63}" srcOrd="2" destOrd="0" parTransId="{7C51973F-7922-4EFB-A63A-6E99147C088B}" sibTransId="{1E5FC044-160B-44FE-8CD1-C33F574E89D7}"/>
    <dgm:cxn modelId="{0E595BB5-0EDC-4B08-81EB-63A95254A896}" type="presOf" srcId="{C9DD4980-7E80-4DB8-807C-F78DCB69BA85}" destId="{AAF4E657-07CE-4607-8D30-37257C8E418B}" srcOrd="0" destOrd="0" presId="urn:microsoft.com/office/officeart/2018/2/layout/IconCircleList"/>
    <dgm:cxn modelId="{81CFB4B7-F56E-4271-8368-2A02524541EB}" srcId="{8904CBF4-E9A3-4219-A58E-9260416D128F}" destId="{C9DD4980-7E80-4DB8-807C-F78DCB69BA85}" srcOrd="3" destOrd="0" parTransId="{FB319342-1640-4838-84A9-41604EB684F5}" sibTransId="{DA653EDB-1D49-4CC6-9197-80E0997C1CB4}"/>
    <dgm:cxn modelId="{D22E53D9-A5AC-413E-9FCA-7C240C2E686B}" type="presOf" srcId="{C0BA3110-6A7F-448D-A54C-112D5730D476}" destId="{F802C3FF-0692-448D-91AD-8516F6B8988A}" srcOrd="0" destOrd="0" presId="urn:microsoft.com/office/officeart/2018/2/layout/IconCircleList"/>
    <dgm:cxn modelId="{7D8B37EB-5858-46C1-AA1F-D19B02FB9B30}" type="presOf" srcId="{8E5BBEA4-E9A3-44FB-80E3-160EF038F802}" destId="{7952AC77-A204-43C0-BED5-6B738504808D}" srcOrd="0" destOrd="0" presId="urn:microsoft.com/office/officeart/2018/2/layout/IconCircleList"/>
    <dgm:cxn modelId="{423006EC-4C9E-427C-B841-F9C467D2B545}" type="presOf" srcId="{BF03351D-A396-4FAC-BDAA-D1DA8CAE4B3E}" destId="{CF9CA3C7-2837-4729-99FE-8F395FA26068}" srcOrd="0" destOrd="0" presId="urn:microsoft.com/office/officeart/2018/2/layout/IconCircleList"/>
    <dgm:cxn modelId="{1D49E8EE-96E8-44EA-9C9E-19D8A1AD606F}" type="presOf" srcId="{DA653EDB-1D49-4CC6-9197-80E0997C1CB4}" destId="{EF22511D-DCA1-44BE-B6C9-8E2C0DF9C20C}" srcOrd="0" destOrd="0" presId="urn:microsoft.com/office/officeart/2018/2/layout/IconCircleList"/>
    <dgm:cxn modelId="{197D0FF5-3AA0-4607-8E68-9E8BAACA6F10}" srcId="{8904CBF4-E9A3-4219-A58E-9260416D128F}" destId="{BF03351D-A396-4FAC-BDAA-D1DA8CAE4B3E}" srcOrd="0" destOrd="0" parTransId="{C2DB4050-021B-4AE1-9074-EE9E1766F582}" sibTransId="{3F71EDE0-0266-4085-8DEB-3A6873D69808}"/>
    <dgm:cxn modelId="{110CDE77-4209-4049-8F7A-EF102BE0EE9E}" type="presParOf" srcId="{E2FDAA9C-1C04-4622-B9A9-8978DB0D48D7}" destId="{0920A0F6-815F-4E81-91D3-8887FA1D2175}" srcOrd="0" destOrd="0" presId="urn:microsoft.com/office/officeart/2018/2/layout/IconCircleList"/>
    <dgm:cxn modelId="{CAA17FF9-507D-4E2D-96E5-B6C71FC8AA12}" type="presParOf" srcId="{0920A0F6-815F-4E81-91D3-8887FA1D2175}" destId="{E41D945C-9AB6-482C-9F8C-5CF1E8A7768F}" srcOrd="0" destOrd="0" presId="urn:microsoft.com/office/officeart/2018/2/layout/IconCircleList"/>
    <dgm:cxn modelId="{01380FC0-39BA-4C7D-869F-8D2368EF08BE}" type="presParOf" srcId="{E41D945C-9AB6-482C-9F8C-5CF1E8A7768F}" destId="{E6D85AE7-798C-440E-ACD8-E2A843482D7D}" srcOrd="0" destOrd="0" presId="urn:microsoft.com/office/officeart/2018/2/layout/IconCircleList"/>
    <dgm:cxn modelId="{FCC5D467-8864-4664-834F-13C27E86DABC}" type="presParOf" srcId="{E41D945C-9AB6-482C-9F8C-5CF1E8A7768F}" destId="{0AC103AE-8491-4526-B764-9E4233682D81}" srcOrd="1" destOrd="0" presId="urn:microsoft.com/office/officeart/2018/2/layout/IconCircleList"/>
    <dgm:cxn modelId="{B77A83EF-792C-426D-A6C9-2C711AF68AB3}" type="presParOf" srcId="{E41D945C-9AB6-482C-9F8C-5CF1E8A7768F}" destId="{0A8B3AFA-66EB-4FBC-BDA5-C2FD18AAE29F}" srcOrd="2" destOrd="0" presId="urn:microsoft.com/office/officeart/2018/2/layout/IconCircleList"/>
    <dgm:cxn modelId="{ECA36BD9-7A43-4B84-BB68-A6FB78833EA1}" type="presParOf" srcId="{E41D945C-9AB6-482C-9F8C-5CF1E8A7768F}" destId="{CF9CA3C7-2837-4729-99FE-8F395FA26068}" srcOrd="3" destOrd="0" presId="urn:microsoft.com/office/officeart/2018/2/layout/IconCircleList"/>
    <dgm:cxn modelId="{51DAF065-DBA2-45FA-9421-09493B5621F9}" type="presParOf" srcId="{0920A0F6-815F-4E81-91D3-8887FA1D2175}" destId="{2A9730C7-E7A3-4B6E-9D3B-41EFBCA4ACC6}" srcOrd="1" destOrd="0" presId="urn:microsoft.com/office/officeart/2018/2/layout/IconCircleList"/>
    <dgm:cxn modelId="{1F50ABB0-04FC-4609-BEE4-B1226437B195}" type="presParOf" srcId="{0920A0F6-815F-4E81-91D3-8887FA1D2175}" destId="{B6961590-0823-4013-85F2-7BEFABAA3135}" srcOrd="2" destOrd="0" presId="urn:microsoft.com/office/officeart/2018/2/layout/IconCircleList"/>
    <dgm:cxn modelId="{AFDB32D9-0AE2-4B89-993D-23BF1D15C1A9}" type="presParOf" srcId="{B6961590-0823-4013-85F2-7BEFABAA3135}" destId="{42C7CE07-B4DE-4518-9EA8-F2916412A447}" srcOrd="0" destOrd="0" presId="urn:microsoft.com/office/officeart/2018/2/layout/IconCircleList"/>
    <dgm:cxn modelId="{F1A26D60-1B1F-429B-B97D-2F30496FF394}" type="presParOf" srcId="{B6961590-0823-4013-85F2-7BEFABAA3135}" destId="{2F7019D6-9AAB-4BAA-9637-13190A629919}" srcOrd="1" destOrd="0" presId="urn:microsoft.com/office/officeart/2018/2/layout/IconCircleList"/>
    <dgm:cxn modelId="{FC01E429-98D5-441F-B78C-79A888B89EA2}" type="presParOf" srcId="{B6961590-0823-4013-85F2-7BEFABAA3135}" destId="{8F04FDD6-8A30-442C-A4B2-5BD21705EAB0}" srcOrd="2" destOrd="0" presId="urn:microsoft.com/office/officeart/2018/2/layout/IconCircleList"/>
    <dgm:cxn modelId="{5C78C886-1D8D-485C-8019-B84EFE75182B}" type="presParOf" srcId="{B6961590-0823-4013-85F2-7BEFABAA3135}" destId="{F802C3FF-0692-448D-91AD-8516F6B8988A}" srcOrd="3" destOrd="0" presId="urn:microsoft.com/office/officeart/2018/2/layout/IconCircleList"/>
    <dgm:cxn modelId="{FF5BE9BE-1295-4F17-9816-7ECB3FDF24DE}" type="presParOf" srcId="{0920A0F6-815F-4E81-91D3-8887FA1D2175}" destId="{44FC8C6C-5294-4EFC-B0DE-B9D027887F4F}" srcOrd="3" destOrd="0" presId="urn:microsoft.com/office/officeart/2018/2/layout/IconCircleList"/>
    <dgm:cxn modelId="{8CFF965D-A5F9-4E9B-9E38-CAFDB1EBF126}" type="presParOf" srcId="{0920A0F6-815F-4E81-91D3-8887FA1D2175}" destId="{C28EA785-6101-4008-BD9E-8EBDFA9F8867}" srcOrd="4" destOrd="0" presId="urn:microsoft.com/office/officeart/2018/2/layout/IconCircleList"/>
    <dgm:cxn modelId="{C61DD062-5D43-46AD-947E-C535CF082196}" type="presParOf" srcId="{C28EA785-6101-4008-BD9E-8EBDFA9F8867}" destId="{98706623-706C-42BF-AC75-AB97470B0CB7}" srcOrd="0" destOrd="0" presId="urn:microsoft.com/office/officeart/2018/2/layout/IconCircleList"/>
    <dgm:cxn modelId="{BF8A4BC2-16C6-4E22-B9D4-337F4C5E4147}" type="presParOf" srcId="{C28EA785-6101-4008-BD9E-8EBDFA9F8867}" destId="{D5B1D856-2148-45FC-A5A4-6E571487F57C}" srcOrd="1" destOrd="0" presId="urn:microsoft.com/office/officeart/2018/2/layout/IconCircleList"/>
    <dgm:cxn modelId="{CEFCCB6C-DB11-4DED-AA8C-A54119795A68}" type="presParOf" srcId="{C28EA785-6101-4008-BD9E-8EBDFA9F8867}" destId="{7F83C79C-E6BD-444D-BE12-9387EB18C2CE}" srcOrd="2" destOrd="0" presId="urn:microsoft.com/office/officeart/2018/2/layout/IconCircleList"/>
    <dgm:cxn modelId="{C4069B91-C905-4B17-954A-BFC78842D4CF}" type="presParOf" srcId="{C28EA785-6101-4008-BD9E-8EBDFA9F8867}" destId="{7CB53B84-9DE6-4BF0-B7B6-84CC3A37D9AF}" srcOrd="3" destOrd="0" presId="urn:microsoft.com/office/officeart/2018/2/layout/IconCircleList"/>
    <dgm:cxn modelId="{AEB3B12C-9281-47E0-97A7-9C59DEA24044}" type="presParOf" srcId="{0920A0F6-815F-4E81-91D3-8887FA1D2175}" destId="{21780732-9537-46FD-86A3-8EE8C9E6A911}" srcOrd="5" destOrd="0" presId="urn:microsoft.com/office/officeart/2018/2/layout/IconCircleList"/>
    <dgm:cxn modelId="{915C26BD-90DE-49B9-9854-4D139FDE6877}" type="presParOf" srcId="{0920A0F6-815F-4E81-91D3-8887FA1D2175}" destId="{7BA38408-CC19-4AFD-AC75-7667F67A5073}" srcOrd="6" destOrd="0" presId="urn:microsoft.com/office/officeart/2018/2/layout/IconCircleList"/>
    <dgm:cxn modelId="{3D2D3104-A297-4233-8F90-7FFEDCC26D30}" type="presParOf" srcId="{7BA38408-CC19-4AFD-AC75-7667F67A5073}" destId="{1FCAB9D4-837F-4299-A1CF-300EC031CC3C}" srcOrd="0" destOrd="0" presId="urn:microsoft.com/office/officeart/2018/2/layout/IconCircleList"/>
    <dgm:cxn modelId="{270B97B5-589E-4196-BB00-CC866F81DAD4}" type="presParOf" srcId="{7BA38408-CC19-4AFD-AC75-7667F67A5073}" destId="{419179C7-412E-462D-AAB1-149B035FE0AC}" srcOrd="1" destOrd="0" presId="urn:microsoft.com/office/officeart/2018/2/layout/IconCircleList"/>
    <dgm:cxn modelId="{01B1B9A8-CE8F-4978-AD6C-E1A88F29F01C}" type="presParOf" srcId="{7BA38408-CC19-4AFD-AC75-7667F67A5073}" destId="{51C20427-E7B7-4F06-AE36-784BCF86C0B2}" srcOrd="2" destOrd="0" presId="urn:microsoft.com/office/officeart/2018/2/layout/IconCircleList"/>
    <dgm:cxn modelId="{556C6EFB-62CD-4CB3-96A1-FA55BF463497}" type="presParOf" srcId="{7BA38408-CC19-4AFD-AC75-7667F67A5073}" destId="{AAF4E657-07CE-4607-8D30-37257C8E418B}" srcOrd="3" destOrd="0" presId="urn:microsoft.com/office/officeart/2018/2/layout/IconCircleList"/>
    <dgm:cxn modelId="{AF0E6AB8-3F60-4B07-B883-9E59BBB17C78}" type="presParOf" srcId="{0920A0F6-815F-4E81-91D3-8887FA1D2175}" destId="{EF22511D-DCA1-44BE-B6C9-8E2C0DF9C20C}" srcOrd="7" destOrd="0" presId="urn:microsoft.com/office/officeart/2018/2/layout/IconCircleList"/>
    <dgm:cxn modelId="{BCC21E46-7F30-4104-9E46-9CF70241F2F7}" type="presParOf" srcId="{0920A0F6-815F-4E81-91D3-8887FA1D2175}" destId="{5D96E9D2-827D-4E31-9D66-6AD140FA4BF1}" srcOrd="8" destOrd="0" presId="urn:microsoft.com/office/officeart/2018/2/layout/IconCircleList"/>
    <dgm:cxn modelId="{EF01C797-4186-4DEF-BA47-08B7DEEEF8CE}" type="presParOf" srcId="{5D96E9D2-827D-4E31-9D66-6AD140FA4BF1}" destId="{C661E49F-04C2-47E8-A902-A80D4F9EF840}" srcOrd="0" destOrd="0" presId="urn:microsoft.com/office/officeart/2018/2/layout/IconCircleList"/>
    <dgm:cxn modelId="{892DB094-1B8E-4BD3-803F-36A54AAD8574}" type="presParOf" srcId="{5D96E9D2-827D-4E31-9D66-6AD140FA4BF1}" destId="{E440ACAD-DD43-4973-AE05-55CF02E85FC7}" srcOrd="1" destOrd="0" presId="urn:microsoft.com/office/officeart/2018/2/layout/IconCircleList"/>
    <dgm:cxn modelId="{25793302-1D1F-47DF-871D-6C478E88DFB3}" type="presParOf" srcId="{5D96E9D2-827D-4E31-9D66-6AD140FA4BF1}" destId="{31AA0FFF-832E-4692-A05F-5BE63DA04F4E}" srcOrd="2" destOrd="0" presId="urn:microsoft.com/office/officeart/2018/2/layout/IconCircleList"/>
    <dgm:cxn modelId="{D7082020-B50B-4DD3-9400-8F95232B32C0}" type="presParOf" srcId="{5D96E9D2-827D-4E31-9D66-6AD140FA4BF1}" destId="{B2EEA255-9947-4CEB-84E0-7FA08EA85448}" srcOrd="3" destOrd="0" presId="urn:microsoft.com/office/officeart/2018/2/layout/IconCircleList"/>
    <dgm:cxn modelId="{9BA1E185-6002-46E4-BE98-92CDC6BD86CF}" type="presParOf" srcId="{0920A0F6-815F-4E81-91D3-8887FA1D2175}" destId="{7952AC77-A204-43C0-BED5-6B738504808D}" srcOrd="9" destOrd="0" presId="urn:microsoft.com/office/officeart/2018/2/layout/IconCircleList"/>
    <dgm:cxn modelId="{FF3D650D-8DB3-4104-AD20-F3F1F1FA1AF2}" type="presParOf" srcId="{0920A0F6-815F-4E81-91D3-8887FA1D2175}" destId="{02926834-01D1-491B-990C-89EBD6DB4929}" srcOrd="10" destOrd="0" presId="urn:microsoft.com/office/officeart/2018/2/layout/IconCircleList"/>
    <dgm:cxn modelId="{7EECA449-B63A-41CD-B96B-AC6E3B443E59}" type="presParOf" srcId="{02926834-01D1-491B-990C-89EBD6DB4929}" destId="{41685E41-9F01-4479-957A-2B81768D833A}" srcOrd="0" destOrd="0" presId="urn:microsoft.com/office/officeart/2018/2/layout/IconCircleList"/>
    <dgm:cxn modelId="{43B8924E-EF69-4EDE-82D9-62D469ED7A83}" type="presParOf" srcId="{02926834-01D1-491B-990C-89EBD6DB4929}" destId="{432AFF58-7C4F-4D0B-9A1F-0320776B5DCB}" srcOrd="1" destOrd="0" presId="urn:microsoft.com/office/officeart/2018/2/layout/IconCircleList"/>
    <dgm:cxn modelId="{16C9E0C1-A44C-4083-9DE1-50DDA2183542}" type="presParOf" srcId="{02926834-01D1-491B-990C-89EBD6DB4929}" destId="{D6C5ED73-3EB6-4A82-BD6A-048A9A077FF0}" srcOrd="2" destOrd="0" presId="urn:microsoft.com/office/officeart/2018/2/layout/IconCircleList"/>
    <dgm:cxn modelId="{BED74C0B-B28E-4CDA-BA15-B3CC325E449E}" type="presParOf" srcId="{02926834-01D1-491B-990C-89EBD6DB4929}" destId="{3CBC21A6-CA55-4C05-BB01-A2B668F515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85AE7-798C-440E-ACD8-E2A843482D7D}">
      <dsp:nvSpPr>
        <dsp:cNvPr id="0" name=""/>
        <dsp:cNvSpPr/>
      </dsp:nvSpPr>
      <dsp:spPr>
        <a:xfrm>
          <a:off x="82613" y="741537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103AE-8491-4526-B764-9E4233682D81}">
      <dsp:nvSpPr>
        <dsp:cNvPr id="0" name=""/>
        <dsp:cNvSpPr/>
      </dsp:nvSpPr>
      <dsp:spPr>
        <a:xfrm>
          <a:off x="271034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CA3C7-2837-4729-99FE-8F395FA26068}">
      <dsp:nvSpPr>
        <dsp:cNvPr id="0" name=""/>
        <dsp:cNvSpPr/>
      </dsp:nvSpPr>
      <dsp:spPr>
        <a:xfrm>
          <a:off x="1172126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Purpose</a:t>
          </a:r>
          <a:endParaRPr lang="en-US" sz="2400" kern="1200"/>
        </a:p>
      </dsp:txBody>
      <dsp:txXfrm>
        <a:off x="1172126" y="741537"/>
        <a:ext cx="2114937" cy="897246"/>
      </dsp:txXfrm>
    </dsp:sp>
    <dsp:sp modelId="{42C7CE07-B4DE-4518-9EA8-F2916412A447}">
      <dsp:nvSpPr>
        <dsp:cNvPr id="0" name=""/>
        <dsp:cNvSpPr/>
      </dsp:nvSpPr>
      <dsp:spPr>
        <a:xfrm>
          <a:off x="3655575" y="741537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019D6-9AAB-4BAA-9637-13190A629919}">
      <dsp:nvSpPr>
        <dsp:cNvPr id="0" name=""/>
        <dsp:cNvSpPr/>
      </dsp:nvSpPr>
      <dsp:spPr>
        <a:xfrm>
          <a:off x="3843996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2C3FF-0692-448D-91AD-8516F6B8988A}">
      <dsp:nvSpPr>
        <dsp:cNvPr id="0" name=""/>
        <dsp:cNvSpPr/>
      </dsp:nvSpPr>
      <dsp:spPr>
        <a:xfrm>
          <a:off x="4745088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Source</a:t>
          </a:r>
          <a:endParaRPr lang="en-US" sz="2400" kern="1200"/>
        </a:p>
      </dsp:txBody>
      <dsp:txXfrm>
        <a:off x="4745088" y="741537"/>
        <a:ext cx="2114937" cy="897246"/>
      </dsp:txXfrm>
    </dsp:sp>
    <dsp:sp modelId="{98706623-706C-42BF-AC75-AB97470B0CB7}">
      <dsp:nvSpPr>
        <dsp:cNvPr id="0" name=""/>
        <dsp:cNvSpPr/>
      </dsp:nvSpPr>
      <dsp:spPr>
        <a:xfrm>
          <a:off x="7228536" y="741537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1D856-2148-45FC-A5A4-6E571487F57C}">
      <dsp:nvSpPr>
        <dsp:cNvPr id="0" name=""/>
        <dsp:cNvSpPr/>
      </dsp:nvSpPr>
      <dsp:spPr>
        <a:xfrm>
          <a:off x="7416958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3B84-9DE6-4BF0-B7B6-84CC3A37D9AF}">
      <dsp:nvSpPr>
        <dsp:cNvPr id="0" name=""/>
        <dsp:cNvSpPr/>
      </dsp:nvSpPr>
      <dsp:spPr>
        <a:xfrm>
          <a:off x="8318049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Steps</a:t>
          </a:r>
          <a:endParaRPr lang="en-US" sz="2400" kern="1200"/>
        </a:p>
      </dsp:txBody>
      <dsp:txXfrm>
        <a:off x="8318049" y="741537"/>
        <a:ext cx="2114937" cy="897246"/>
      </dsp:txXfrm>
    </dsp:sp>
    <dsp:sp modelId="{1FCAB9D4-837F-4299-A1CF-300EC031CC3C}">
      <dsp:nvSpPr>
        <dsp:cNvPr id="0" name=""/>
        <dsp:cNvSpPr/>
      </dsp:nvSpPr>
      <dsp:spPr>
        <a:xfrm>
          <a:off x="82613" y="231009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179C7-412E-462D-AAB1-149B035FE0AC}">
      <dsp:nvSpPr>
        <dsp:cNvPr id="0" name=""/>
        <dsp:cNvSpPr/>
      </dsp:nvSpPr>
      <dsp:spPr>
        <a:xfrm>
          <a:off x="271034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4E657-07CE-4607-8D30-37257C8E418B}">
      <dsp:nvSpPr>
        <dsp:cNvPr id="0" name=""/>
        <dsp:cNvSpPr/>
      </dsp:nvSpPr>
      <dsp:spPr>
        <a:xfrm>
          <a:off x="1172126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Examples</a:t>
          </a:r>
          <a:endParaRPr lang="en-US" sz="2400" kern="1200"/>
        </a:p>
      </dsp:txBody>
      <dsp:txXfrm>
        <a:off x="1172126" y="2310092"/>
        <a:ext cx="2114937" cy="897246"/>
      </dsp:txXfrm>
    </dsp:sp>
    <dsp:sp modelId="{C661E49F-04C2-47E8-A902-A80D4F9EF840}">
      <dsp:nvSpPr>
        <dsp:cNvPr id="0" name=""/>
        <dsp:cNvSpPr/>
      </dsp:nvSpPr>
      <dsp:spPr>
        <a:xfrm>
          <a:off x="3655575" y="231009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0ACAD-DD43-4973-AE05-55CF02E85FC7}">
      <dsp:nvSpPr>
        <dsp:cNvPr id="0" name=""/>
        <dsp:cNvSpPr/>
      </dsp:nvSpPr>
      <dsp:spPr>
        <a:xfrm>
          <a:off x="3843996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EA255-9947-4CEB-84E0-7FA08EA85448}">
      <dsp:nvSpPr>
        <dsp:cNvPr id="0" name=""/>
        <dsp:cNvSpPr/>
      </dsp:nvSpPr>
      <dsp:spPr>
        <a:xfrm>
          <a:off x="4745088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Descriptive statistics</a:t>
          </a:r>
          <a:endParaRPr lang="en-US" sz="2400" kern="1200" dirty="0"/>
        </a:p>
      </dsp:txBody>
      <dsp:txXfrm>
        <a:off x="4745088" y="2310092"/>
        <a:ext cx="2114937" cy="897246"/>
      </dsp:txXfrm>
    </dsp:sp>
    <dsp:sp modelId="{41685E41-9F01-4479-957A-2B81768D833A}">
      <dsp:nvSpPr>
        <dsp:cNvPr id="0" name=""/>
        <dsp:cNvSpPr/>
      </dsp:nvSpPr>
      <dsp:spPr>
        <a:xfrm>
          <a:off x="7228536" y="231009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AFF58-7C4F-4D0B-9A1F-0320776B5DCB}">
      <dsp:nvSpPr>
        <dsp:cNvPr id="0" name=""/>
        <dsp:cNvSpPr/>
      </dsp:nvSpPr>
      <dsp:spPr>
        <a:xfrm>
          <a:off x="7416958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C21A6-CA55-4C05-BB01-A2B668F51532}">
      <dsp:nvSpPr>
        <dsp:cNvPr id="0" name=""/>
        <dsp:cNvSpPr/>
      </dsp:nvSpPr>
      <dsp:spPr>
        <a:xfrm>
          <a:off x="8318049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Tips</a:t>
          </a:r>
        </a:p>
      </dsp:txBody>
      <dsp:txXfrm>
        <a:off x="8318049" y="231009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41D5-0B30-455E-8029-17EB8676BC4A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3350E-09DC-4E12-AACE-6436D0B4830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21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We know that to be a doctor and a dentist you need to have a university degree from a medical school.</a:t>
            </a:r>
          </a:p>
          <a:p>
            <a:endParaRPr lang="en-ZA" dirty="0"/>
          </a:p>
          <a:p>
            <a:r>
              <a:rPr lang="en-ZA" dirty="0"/>
              <a:t>We know that there are many surveyors and engineers produced. </a:t>
            </a:r>
          </a:p>
          <a:p>
            <a:endParaRPr lang="en-ZA" dirty="0"/>
          </a:p>
          <a:p>
            <a:r>
              <a:rPr lang="en-ZA" dirty="0"/>
              <a:t>But for electricity, how much on the job training can you get that can take the place of electricity?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92233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We want to take unstructured biographical data, transform it with natural language processing, and get a neat structured set of data on individuals schooling, post-schooling education or training, and their occupations.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10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What makes it difficult?</a:t>
            </a:r>
            <a:br>
              <a:rPr lang="en-ZA" dirty="0"/>
            </a:br>
            <a:br>
              <a:rPr lang="en-ZA" dirty="0"/>
            </a:br>
            <a:r>
              <a:rPr lang="en-ZA" dirty="0"/>
              <a:t>We could do this by looking for specific words or names of educational institutions – however it’s really challenging with many idiosyncrasies. </a:t>
            </a:r>
          </a:p>
          <a:p>
            <a:endParaRPr lang="en-ZA" dirty="0"/>
          </a:p>
          <a:p>
            <a:r>
              <a:rPr lang="en-ZA" dirty="0"/>
              <a:t>Sometimes there is information about the persons parents and wife, other times this is missing.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035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Use the Send to </a:t>
            </a:r>
            <a:r>
              <a:rPr lang="en-ZA" dirty="0" err="1"/>
              <a:t>OpanAI</a:t>
            </a:r>
            <a:r>
              <a:rPr lang="en-ZA" dirty="0"/>
              <a:t> API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207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42DA-C989-63DC-0C6B-77F0F6F23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F24AA-4084-EC45-BDDC-9C19DF9A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54BC-88D5-3A0A-4DA0-06CAA0CC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35FC-6ADE-2D7A-D198-EA80B96E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B4AF-EDA4-9AA1-FE0A-587520A7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700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2813-0E3C-4F3E-C2C0-914D295D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C8CB2-907E-2FD0-AACA-820AEA3AD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028E9-A9EE-D0BF-FC3B-C3EF6391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64AC-D16F-FE04-8F28-37C30B73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2707-33BE-2E03-893F-0A461E33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159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4541C-408B-610A-3F9C-9F1DC144A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39B2A-D8B1-E66C-6F98-930B2AD9E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8108-176D-ADAE-12F0-148410B4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18EBC-C880-701F-BF70-FBA3F39F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DE690-2660-C3E7-E77B-E5C8EF4F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111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163C-3BEB-B4F9-428C-1F6E20C1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61DB-5355-0F81-A13D-4B855598A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7AD4E-BA2F-15E1-A72B-1E54BB22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F8EC-17D3-5513-E37B-6F36D4EC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3477-5070-2BAA-AD37-A4A4F4CA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982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AC27-D7BC-97A4-2339-32E88CC5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16ED7-158A-18DF-061D-0211F372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E483-F382-7537-A6EA-04E09AEA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A635-09D8-54DD-AB34-A9EB3D02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FEBF6-E032-A871-9E0B-9487AA64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974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41CE-1BFA-27AA-3A0D-22538049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07CF-4DB8-18B4-9B20-6FE8C6000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A8BE3-C074-63AD-C02E-8CC671B96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EF304-208E-12D5-F4F5-3417D1EA8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0FBC2-FDF2-41A0-038E-D80D8FB0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4B08-D96C-564E-EF04-F0323B06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290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BDBD-4AED-5687-4E19-9DFB3F0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10A75-2F99-EBC8-DA45-872A4A1E1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408F2-63FA-D36B-7AD4-4B0430FF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DFF5C-1062-813D-E4AD-AB2287AE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ECEC6-3E49-F507-225B-54CD3DDB7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A47F8-3F46-48C0-E79C-3900743E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55DE3-B4B2-A68E-9163-B0A69865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5B23D-E64B-C612-24CE-CF32CADE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286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4CC2-0AFD-F25A-45F4-CF92E2DE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563A9-75CF-84F3-4BF2-B7638864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895BF-E216-9505-2C36-FE4CF9A1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2D28F-46C8-AE26-E176-086EF474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46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285D8-E1E5-4490-5658-E0376B92C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0D329-96EB-23C8-68B5-B2B569D1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0EE1B-9133-69BA-DA9B-681B9C83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56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4D2E-5585-42F1-E722-F47996DF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8189-378F-E773-164E-8FC143ED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FA541-9DA9-C0A6-2219-700C3AFB7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860DF-BC12-FCDF-7319-D59B61F5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F890E-8417-BF46-070C-2D183BA4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095D2-BBC7-4D6A-B311-227960D8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45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7D7-36ED-8ACA-1827-94C548EE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5B706-24C9-DEA5-6383-CF79F4F2F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E4EB-88AB-ED60-D57D-4F81E37C8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25661-0DDA-E2B1-BD46-718D695F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67704-7FBB-CCEE-24EB-9BA0BC94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8C896-9213-2124-0EDC-F45625E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119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A3A0C-369E-C799-B5EF-414A23A4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9C71B-C4AE-A2D5-8042-D1059D796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FFFC-F881-C3E3-E2A8-BC09B5234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0C2B-5627-4BE2-B4D9-CDF75A4430A3}" type="datetimeFigureOut">
              <a:rPr lang="en-ZA" smtClean="0"/>
              <a:t>2023/04/21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CF55-3E46-E9A9-9448-F5E801B45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F3775-B357-FBD1-A4B7-68A4450B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076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3EAAEFCE-923C-2577-1CD2-B41A11948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9" b="333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76D20-0FCB-86E9-0A5A-7EC220A6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Who is 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61775-D6D1-024F-42C2-ED035C33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Natural Language Processing applied to Swedish Historical Biographies</a:t>
            </a:r>
          </a:p>
        </p:txBody>
      </p:sp>
    </p:spTree>
    <p:extLst>
      <p:ext uri="{BB962C8B-B14F-4D97-AF65-F5344CB8AC3E}">
        <p14:creationId xmlns:p14="http://schemas.microsoft.com/office/powerpoint/2010/main" val="321525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2EE2-C028-C05A-FBA3-80D753C9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</a:t>
            </a:r>
          </a:p>
        </p:txBody>
      </p:sp>
      <p:pic>
        <p:nvPicPr>
          <p:cNvPr id="9" name="Content Placeholder 8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EE6C08F-8BCB-6AFA-0BD5-15F6C1151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580" y="1966293"/>
            <a:ext cx="809483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F1DB-27D8-D265-6CF7-2FF49256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5337-3ACE-2DB0-D907-75A463C70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 this biography into schema.org/Person format.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information on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birthDate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birthPlace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education, occupation, family, parents where possible.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Return any other notable information in a field called 'description' where possible.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startDate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endDate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wherever possible.</a:t>
            </a:r>
          </a:p>
          <a:p>
            <a:r>
              <a:rPr lang="en-US" sz="1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Only provide a  RFC8259 compliant JSON response</a:t>
            </a:r>
          </a:p>
        </p:txBody>
      </p:sp>
      <p:pic>
        <p:nvPicPr>
          <p:cNvPr id="6" name="Content Placeholder 5" descr="A close-up of a painting&#10;&#10;Description automatically generated with medium confidence">
            <a:extLst>
              <a:ext uri="{FF2B5EF4-FFF2-40B4-BE49-F238E27FC236}">
                <a16:creationId xmlns:a16="http://schemas.microsoft.com/office/drawing/2014/main" id="{7FCE1158-E078-925F-2396-F9A110B62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621610"/>
            <a:ext cx="5201023" cy="5201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4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2EE2-C028-C05A-FBA3-80D753C9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10FBFB-648F-CBA5-AEA2-B3455FAB2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046" y="467208"/>
            <a:ext cx="282851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A7E-7C54-ED04-819B-360FA352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Augment: output education and occupations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418356-00E5-3A07-7810-1CBD708F13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365581"/>
            <a:ext cx="5181600" cy="12714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9AD808-1BD9-DC16-C703-3B05C2779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453" y="1825625"/>
            <a:ext cx="4113093" cy="4351338"/>
          </a:xfrm>
        </p:spPr>
      </p:pic>
    </p:spTree>
    <p:extLst>
      <p:ext uri="{BB962C8B-B14F-4D97-AF65-F5344CB8AC3E}">
        <p14:creationId xmlns:p14="http://schemas.microsoft.com/office/powerpoint/2010/main" val="382115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281BF-73B5-BC12-781C-C72E7505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Augment: occupation with O*Net tasks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40315B-7A5C-BD6A-F0DC-84134E975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9181" y="1845426"/>
            <a:ext cx="102305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0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7B90-EB06-28BB-0AAC-FA8D48A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went wrong?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30F17-BC32-D217-26A5-2679179B9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dirty="0"/>
              <a:t>Some of the occupational codes are wrong:</a:t>
            </a:r>
          </a:p>
          <a:p>
            <a:endParaRPr lang="en-ZA" dirty="0"/>
          </a:p>
          <a:p>
            <a:r>
              <a:rPr lang="en-US" dirty="0"/>
              <a:t>“Employed at the ship brokerage firm </a:t>
            </a:r>
            <a:r>
              <a:rPr lang="en-US" dirty="0" err="1"/>
              <a:t>Nordström</a:t>
            </a:r>
            <a:r>
              <a:rPr lang="en-US" dirty="0"/>
              <a:t> &amp; Thulin in Stockholm since 1898, became a certified broker in 1933”</a:t>
            </a:r>
            <a:endParaRPr lang="en-ZA" dirty="0"/>
          </a:p>
          <a:p>
            <a:pPr marL="0" indent="0">
              <a:buNone/>
            </a:pPr>
            <a:endParaRPr lang="en-ZA" dirty="0"/>
          </a:p>
          <a:p>
            <a:r>
              <a:rPr lang="en-US" dirty="0"/>
              <a:t>Given code: {'code': '1212', 'description': 'Ship and aircraft controllers'}, {'code': '2413', 'description': 'Enterprise and operational risk analysts'}</a:t>
            </a:r>
            <a:endParaRPr lang="en-ZA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3C58E4-6719-3AFD-4C51-BF4139BA1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05649"/>
            <a:ext cx="5181600" cy="3791289"/>
          </a:xfrm>
        </p:spPr>
      </p:pic>
    </p:spTree>
    <p:extLst>
      <p:ext uri="{BB962C8B-B14F-4D97-AF65-F5344CB8AC3E}">
        <p14:creationId xmlns:p14="http://schemas.microsoft.com/office/powerpoint/2010/main" val="177967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92EF-8AB7-A7C4-7D6B-7D46335A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Tips for getting the GPT to work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C01F-9D30-37D8-2302-865A951AEF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/>
              <a:t>Give context</a:t>
            </a:r>
          </a:p>
          <a:p>
            <a:pPr lvl="1"/>
            <a:r>
              <a:rPr lang="en-ZA" dirty="0"/>
              <a:t>“You are an expert in Swedish family history”</a:t>
            </a:r>
          </a:p>
          <a:p>
            <a:pPr lvl="1"/>
            <a:r>
              <a:rPr lang="en-ZA" dirty="0"/>
              <a:t>Improved the translation of contractions and abbreviations </a:t>
            </a:r>
          </a:p>
          <a:p>
            <a:pPr lvl="1"/>
            <a:endParaRPr lang="en-ZA" dirty="0"/>
          </a:p>
          <a:p>
            <a:r>
              <a:rPr lang="en-ZA" dirty="0"/>
              <a:t>Provide structure</a:t>
            </a:r>
          </a:p>
          <a:p>
            <a:pPr lvl="1"/>
            <a:r>
              <a:rPr lang="en-ZA" dirty="0"/>
              <a:t>Be specific in the content that you want to get back</a:t>
            </a:r>
          </a:p>
          <a:p>
            <a:pPr lvl="1"/>
            <a:r>
              <a:rPr lang="en-ZA" dirty="0"/>
              <a:t>“</a:t>
            </a:r>
            <a:r>
              <a:rPr lang="en-US" dirty="0"/>
              <a:t>* Include </a:t>
            </a:r>
            <a:r>
              <a:rPr lang="en-US" dirty="0" err="1"/>
              <a:t>startDate</a:t>
            </a:r>
            <a:r>
              <a:rPr lang="en-US" dirty="0"/>
              <a:t> and </a:t>
            </a:r>
            <a:r>
              <a:rPr lang="en-US" dirty="0" err="1"/>
              <a:t>endDate</a:t>
            </a:r>
            <a:r>
              <a:rPr lang="en-US" dirty="0"/>
              <a:t> wherever possible.”</a:t>
            </a:r>
          </a:p>
          <a:p>
            <a:pPr lvl="1"/>
            <a:r>
              <a:rPr lang="en-US" dirty="0"/>
              <a:t>“* Only provide a  RFC8259 compliant JSON response”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F7826-2976-90E0-FFA2-901488D4FC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40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8E8E-FD6D-C934-A378-754C2A8F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Context: current world to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5FD4-FD2F-E834-CD81-92AD2385C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We’re interested in the 2</a:t>
            </a:r>
            <a:r>
              <a:rPr lang="en-ZA" baseline="30000" dirty="0"/>
              <a:t>nd</a:t>
            </a:r>
            <a:r>
              <a:rPr lang="en-ZA" dirty="0"/>
              <a:t> industrial revolution</a:t>
            </a:r>
          </a:p>
          <a:p>
            <a:r>
              <a:rPr lang="en-ZA" dirty="0"/>
              <a:t>The people on the ground implementing these technologies – explain why we care about them.</a:t>
            </a:r>
          </a:p>
          <a:p>
            <a:r>
              <a:rPr lang="en-ZA" dirty="0"/>
              <a:t>Technical high schools? </a:t>
            </a:r>
          </a:p>
          <a:p>
            <a:r>
              <a:rPr lang="en-ZA" dirty="0"/>
              <a:t>Cluster of people trained around ASEA – electrical firm. 1892 – skill specific to the firm. Did they come from the mining industry?</a:t>
            </a:r>
          </a:p>
          <a:p>
            <a:pPr lvl="1"/>
            <a:endParaRPr lang="en-ZA" dirty="0"/>
          </a:p>
          <a:p>
            <a:r>
              <a:rPr lang="en-ZA" dirty="0"/>
              <a:t>Look at electricity related jobs.</a:t>
            </a:r>
          </a:p>
          <a:p>
            <a:r>
              <a:rPr lang="en-ZA" dirty="0"/>
              <a:t>Can we link to patent holders</a:t>
            </a:r>
          </a:p>
          <a:p>
            <a:r>
              <a:rPr lang="en-ZA" dirty="0"/>
              <a:t>Recruitment </a:t>
            </a:r>
          </a:p>
        </p:txBody>
      </p:sp>
    </p:spTree>
    <p:extLst>
      <p:ext uri="{BB962C8B-B14F-4D97-AF65-F5344CB8AC3E}">
        <p14:creationId xmlns:p14="http://schemas.microsoft.com/office/powerpoint/2010/main" val="294824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C06C-8590-D845-100B-AC0062A7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Example of Job Ads from </a:t>
            </a:r>
            <a:r>
              <a:rPr lang="en-ZA" dirty="0" err="1"/>
              <a:t>JobTech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4A42-6F62-8F72-BD44-85BADAB0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What do the job ads contain?</a:t>
            </a:r>
          </a:p>
        </p:txBody>
      </p:sp>
    </p:spTree>
    <p:extLst>
      <p:ext uri="{BB962C8B-B14F-4D97-AF65-F5344CB8AC3E}">
        <p14:creationId xmlns:p14="http://schemas.microsoft.com/office/powerpoint/2010/main" val="163101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A4A4-8FF0-F5EA-09FA-294AB9D5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do we answer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2D8-7AA8-D63A-161D-AC773BF1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What skills and combinations of skills would we need to get someone from different levels</a:t>
            </a:r>
          </a:p>
          <a:p>
            <a:pPr lvl="1"/>
            <a:r>
              <a:rPr lang="en-ZA" dirty="0"/>
              <a:t>Unemployed to employed in a basic job (bottom quintile of employment)</a:t>
            </a:r>
          </a:p>
          <a:p>
            <a:pPr lvl="1"/>
            <a:r>
              <a:rPr lang="en-ZA" dirty="0"/>
              <a:t>Basic job to more advanced job (up a quintile)</a:t>
            </a:r>
          </a:p>
          <a:p>
            <a:pPr lvl="1"/>
            <a:r>
              <a:rPr lang="en-ZA" dirty="0"/>
              <a:t>The literature is about education – here we can measure the skills</a:t>
            </a:r>
          </a:p>
          <a:p>
            <a:pPr lvl="1"/>
            <a:r>
              <a:rPr lang="en-ZA" dirty="0"/>
              <a:t>How are the skills combined?</a:t>
            </a:r>
          </a:p>
        </p:txBody>
      </p:sp>
    </p:spTree>
    <p:extLst>
      <p:ext uri="{BB962C8B-B14F-4D97-AF65-F5344CB8AC3E}">
        <p14:creationId xmlns:p14="http://schemas.microsoft.com/office/powerpoint/2010/main" val="41475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6CDEC-FEC6-316E-3EF0-05A043A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sz="5400"/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468FAE-5B03-8052-3E5D-F3B352599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22963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89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EC401A-BC46-41FC-AD55-F7810C3CF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87F808-5648-477A-80D6-A0F3BF6D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116CF9-DCF6-4F08-B01A-D5F353F8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D26783-C1CA-4BE1-9D40-3EA516AE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D917-39EB-EFBB-01B0-30A158A8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care about the 2</a:t>
            </a:r>
            <a:r>
              <a:rPr lang="en-US" sz="3700" kern="1200" baseline="30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Industrial Revolution?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051C318C-1DC2-18C6-DA7A-EFCC7EC91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0508"/>
          <a:stretch/>
        </p:blipFill>
        <p:spPr>
          <a:xfrm>
            <a:off x="6619873" y="990598"/>
            <a:ext cx="4657726" cy="2209801"/>
          </a:xfrm>
          <a:prstGeom prst="rect">
            <a:avLst/>
          </a:prstGeom>
        </p:spPr>
      </p:pic>
      <p:pic>
        <p:nvPicPr>
          <p:cNvPr id="7" name="Content Placeholder 6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FF1A659-5D46-44AA-2408-95845E1272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r="-1" b="-1"/>
          <a:stretch/>
        </p:blipFill>
        <p:spPr>
          <a:xfrm>
            <a:off x="6635751" y="3661833"/>
            <a:ext cx="4641849" cy="22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1633E-103B-57CF-E315-5E9ABF8D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7B7C2-1159-734A-7057-7E1603B44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RQ: How important is specific </a:t>
            </a:r>
            <a:r>
              <a:rPr lang="en-US" sz="2400" b="1" dirty="0"/>
              <a:t>education</a:t>
            </a:r>
            <a:r>
              <a:rPr lang="en-US" sz="2400" dirty="0"/>
              <a:t> or </a:t>
            </a:r>
            <a:r>
              <a:rPr lang="en-US" sz="2400" b="1" dirty="0"/>
              <a:t>training</a:t>
            </a:r>
            <a:r>
              <a:rPr lang="en-US" sz="2400" dirty="0"/>
              <a:t> in different sectors during the 2IR in Sweden?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7FD014C0-DC89-60ED-767E-319F165EE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871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C3A85-6593-2DE9-668D-E4B9F1F7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 of historical biographies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55B-76AE-9B65-8890-4CD176E6A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Vem </a:t>
            </a:r>
            <a:r>
              <a:rPr lang="en-US" sz="1700" dirty="0" err="1"/>
              <a:t>är</a:t>
            </a:r>
            <a:r>
              <a:rPr lang="en-US" sz="1700" dirty="0"/>
              <a:t> Vem is a </a:t>
            </a:r>
            <a:r>
              <a:rPr lang="en-US" sz="1700" b="1" dirty="0"/>
              <a:t>Swedish biographical encyclopedia</a:t>
            </a:r>
            <a:r>
              <a:rPr lang="en-US" sz="1700" dirty="0"/>
              <a:t> that was published in two editions of five volumes each in 1945–1950 and 1962–1968 by </a:t>
            </a:r>
            <a:r>
              <a:rPr lang="en-US" sz="1700" dirty="0" err="1"/>
              <a:t>Bokförlaget</a:t>
            </a:r>
            <a:r>
              <a:rPr lang="en-US" sz="1700" dirty="0"/>
              <a:t> Vem </a:t>
            </a:r>
            <a:r>
              <a:rPr lang="en-US" sz="1700" dirty="0" err="1"/>
              <a:t>är</a:t>
            </a:r>
            <a:r>
              <a:rPr lang="en-US" sz="1700" dirty="0"/>
              <a:t> Vem.</a:t>
            </a:r>
          </a:p>
          <a:p>
            <a:endParaRPr lang="en-US" sz="1700" dirty="0"/>
          </a:p>
          <a:p>
            <a:r>
              <a:rPr lang="en-US" sz="1700" dirty="0"/>
              <a:t>The intention was, according to the publishers, </a:t>
            </a:r>
            <a:r>
              <a:rPr lang="en-US" sz="1700" b="1" dirty="0"/>
              <a:t>to draw attention to people who were at the height of their activities</a:t>
            </a:r>
            <a:r>
              <a:rPr lang="en-US" sz="1700" dirty="0"/>
              <a:t>, even if they were younger in influential or otherwise noted positions in different areas</a:t>
            </a:r>
          </a:p>
          <a:p>
            <a:r>
              <a:rPr lang="en-US" sz="1700" dirty="0"/>
              <a:t>We get career trajectories of 30,000 individuals!</a:t>
            </a:r>
          </a:p>
          <a:p>
            <a:r>
              <a:rPr lang="en-US" sz="1700" dirty="0"/>
              <a:t>Digitized by librarians in Uppsala – thank you &lt;3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28FCDF-66B8-7002-96B7-0B4527A27C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442" y="1193723"/>
            <a:ext cx="5201023" cy="40567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4E4AF9-89F8-6367-D647-C73E8217DF54}"/>
              </a:ext>
            </a:extLst>
          </p:cNvPr>
          <p:cNvSpPr txBox="1"/>
          <p:nvPr/>
        </p:nvSpPr>
        <p:spPr>
          <a:xfrm>
            <a:off x="1104900" y="1997839"/>
            <a:ext cx="121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🧑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📝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🗑️</a:t>
            </a:r>
            <a:endParaRPr lang="en-ZA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84F21-3081-EC11-7FBD-5BB78B44F830}"/>
              </a:ext>
            </a:extLst>
          </p:cNvPr>
          <p:cNvSpPr txBox="1"/>
          <p:nvPr/>
        </p:nvSpPr>
        <p:spPr>
          <a:xfrm>
            <a:off x="5099050" y="2889586"/>
            <a:ext cx="2298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💻🧹</a:t>
            </a:r>
            <a:endParaRPr lang="en-ZA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56281-9B3E-B3FF-FDDF-DC569C6596AA}"/>
              </a:ext>
            </a:extLst>
          </p:cNvPr>
          <p:cNvSpPr txBox="1"/>
          <p:nvPr/>
        </p:nvSpPr>
        <p:spPr>
          <a:xfrm>
            <a:off x="9867900" y="1997839"/>
            <a:ext cx="121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📚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🎓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💼</a:t>
            </a:r>
            <a:endParaRPr lang="en-ZA" sz="6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6BC6D-2FA6-9464-8A61-3CD983E52698}"/>
              </a:ext>
            </a:extLst>
          </p:cNvPr>
          <p:cNvCxnSpPr>
            <a:cxnSpLocks/>
          </p:cNvCxnSpPr>
          <p:nvPr/>
        </p:nvCxnSpPr>
        <p:spPr>
          <a:xfrm>
            <a:off x="3213100" y="3429000"/>
            <a:ext cx="1080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690617-CA46-E6AE-5DB8-8194F181FF1A}"/>
              </a:ext>
            </a:extLst>
          </p:cNvPr>
          <p:cNvCxnSpPr>
            <a:cxnSpLocks/>
          </p:cNvCxnSpPr>
          <p:nvPr/>
        </p:nvCxnSpPr>
        <p:spPr>
          <a:xfrm>
            <a:off x="8026400" y="3429000"/>
            <a:ext cx="1080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48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67950-ED91-86A1-980A-D179C2A4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NLP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ECDD-EC19-6D2F-EC57-18E90032B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Many abbreviations</a:t>
            </a:r>
          </a:p>
          <a:p>
            <a:r>
              <a:rPr lang="en-US" sz="2000" dirty="0"/>
              <a:t>Similar structure for each entry but not exactly the same information in the same order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C5BC3F1-CC72-3C34-2B2B-A2D31D618D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2442" y="1193723"/>
            <a:ext cx="5201023" cy="40567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4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4861-BD74-71D0-9506-B694C3F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D274A-E701-5BF9-260D-26D3930AA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Translate</a:t>
            </a:r>
          </a:p>
          <a:p>
            <a:r>
              <a:rPr lang="en-US" sz="2000"/>
              <a:t>Structure</a:t>
            </a:r>
          </a:p>
          <a:p>
            <a:r>
              <a:rPr lang="en-US" sz="2000"/>
              <a:t>Augment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60546A-36A4-CC33-F799-03AC0AB41F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38600" y="1326166"/>
            <a:ext cx="7861061" cy="4205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1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EBCF4-A2F4-D2FB-D246-25597868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Translate: output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6B586-C27A-8635-7AA2-4E822EAF6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b="1" dirty="0" err="1"/>
              <a:t>Lundh</a:t>
            </a:r>
            <a:r>
              <a:rPr lang="en-US" sz="1900" b="1" dirty="0"/>
              <a:t>, Astor </a:t>
            </a:r>
            <a:r>
              <a:rPr lang="en-US" sz="1900" b="1" dirty="0" err="1"/>
              <a:t>Benvard</a:t>
            </a:r>
            <a:r>
              <a:rPr lang="en-US" sz="1900" dirty="0"/>
              <a:t>, clerk, Stockholm, born May 13, 1894 in </a:t>
            </a:r>
            <a:r>
              <a:rPr lang="en-US" sz="1900" dirty="0" err="1"/>
              <a:t>Väsby</a:t>
            </a:r>
            <a:r>
              <a:rPr lang="en-US" sz="1900" dirty="0"/>
              <a:t> parish, </a:t>
            </a:r>
            <a:r>
              <a:rPr lang="en-US" sz="1900" dirty="0" err="1"/>
              <a:t>Malmöhus</a:t>
            </a:r>
            <a:r>
              <a:rPr lang="en-US" sz="1900" dirty="0"/>
              <a:t> county. Passed the student exam in Helsingborg in 1913, earned a Bachelor of Arts in Lund in 1914, and passed the oral examination for a degree in economics in 1917. Was a clerk at the Stockholm City Statistical Office from 1918-1919, and a clerk and substitute registrar for the Royal School Board from 1919-1920. Served in the Royal Audit Office as a clerk and auditor from 1920-1923, and was a teacher of economics at Stockholm Private High School from 1920-1921. Also worked for the National Insurance Agency from 1924. Accepted as a lecturer on economics and social policy by the Popular Education Association. Secretary of the Board of the Psychological Club in Stockholm. Hobbies included photography and book collecting.</a:t>
            </a:r>
          </a:p>
          <a:p>
            <a:pPr marL="0"/>
            <a:endParaRPr lang="en-US" sz="1900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412BA885-64C8-AB3E-EF47-10F2203E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954" y="2733316"/>
            <a:ext cx="3583553" cy="27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811</Words>
  <Application>Microsoft Office PowerPoint</Application>
  <PresentationFormat>Widescreen</PresentationFormat>
  <Paragraphs>91</Paragraphs>
  <Slides>19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Söhne</vt:lpstr>
      <vt:lpstr>Office Theme</vt:lpstr>
      <vt:lpstr>Who is Who?</vt:lpstr>
      <vt:lpstr>Outline</vt:lpstr>
      <vt:lpstr>Why do we care about the 2nd Industrial Revolution?</vt:lpstr>
      <vt:lpstr>Purpose</vt:lpstr>
      <vt:lpstr>Source of historical biographies</vt:lpstr>
      <vt:lpstr>PowerPoint Presentation</vt:lpstr>
      <vt:lpstr>NLP Challenges</vt:lpstr>
      <vt:lpstr>Steps</vt:lpstr>
      <vt:lpstr>Translate: output</vt:lpstr>
      <vt:lpstr>Structure</vt:lpstr>
      <vt:lpstr>Schema prompt</vt:lpstr>
      <vt:lpstr>Structure: output</vt:lpstr>
      <vt:lpstr>Augment: output education and occupations</vt:lpstr>
      <vt:lpstr>Augment: occupation with O*Net tasks</vt:lpstr>
      <vt:lpstr>What went wrong?</vt:lpstr>
      <vt:lpstr>Tips for getting the GPT to work well</vt:lpstr>
      <vt:lpstr>Context: current world to history</vt:lpstr>
      <vt:lpstr>Example of Job Ads from JobTech</vt:lpstr>
      <vt:lpstr>How do we answer the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jayes</dc:creator>
  <cp:lastModifiedBy>jonathan jayes</cp:lastModifiedBy>
  <cp:revision>14</cp:revision>
  <dcterms:created xsi:type="dcterms:W3CDTF">2023-03-28T08:10:38Z</dcterms:created>
  <dcterms:modified xsi:type="dcterms:W3CDTF">2023-04-21T08:27:22Z</dcterms:modified>
</cp:coreProperties>
</file>